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League Gothic" pitchFamily="2" charset="77"/>
      <p:regular r:id="rId12"/>
    </p:embeddedFont>
    <p:embeddedFont>
      <p:font typeface="Open Sans" panose="020B0606030504020204" pitchFamily="34" charset="0"/>
      <p:regular r:id="rId13"/>
      <p:bold r:id="rId14"/>
    </p:embeddedFont>
    <p:embeddedFont>
      <p:font typeface="Open Sans Bold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13" autoAdjust="0"/>
  </p:normalViewPr>
  <p:slideViewPr>
    <p:cSldViewPr>
      <p:cViewPr varScale="1">
        <p:scale>
          <a:sx n="60" d="100"/>
          <a:sy n="60" d="100"/>
        </p:scale>
        <p:origin x="200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8.sv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5" Type="http://schemas.openxmlformats.org/officeDocument/2006/relationships/image" Target="../media/image33.png"/><Relationship Id="rId10" Type="http://schemas.openxmlformats.org/officeDocument/2006/relationships/image" Target="../media/image22.svg"/><Relationship Id="rId4" Type="http://schemas.openxmlformats.org/officeDocument/2006/relationships/image" Target="../media/image8.svg"/><Relationship Id="rId9" Type="http://schemas.openxmlformats.org/officeDocument/2006/relationships/image" Target="../media/image21.png"/><Relationship Id="rId1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.png"/><Relationship Id="rId18" Type="http://schemas.openxmlformats.org/officeDocument/2006/relationships/image" Target="../media/image28.svg"/><Relationship Id="rId3" Type="http://schemas.openxmlformats.org/officeDocument/2006/relationships/image" Target="../media/image37.jpeg"/><Relationship Id="rId7" Type="http://schemas.openxmlformats.org/officeDocument/2006/relationships/image" Target="../media/image15.png"/><Relationship Id="rId12" Type="http://schemas.openxmlformats.org/officeDocument/2006/relationships/image" Target="../media/image42.sv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11" Type="http://schemas.openxmlformats.org/officeDocument/2006/relationships/image" Target="../media/image41.png"/><Relationship Id="rId5" Type="http://schemas.openxmlformats.org/officeDocument/2006/relationships/image" Target="../media/image39.jpeg"/><Relationship Id="rId1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38.jpeg"/><Relationship Id="rId9" Type="http://schemas.openxmlformats.org/officeDocument/2006/relationships/image" Target="../media/image21.png"/><Relationship Id="rId1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>
            <a:off x="4745519" y="8794682"/>
            <a:ext cx="162761" cy="270142"/>
          </a:xfrm>
          <a:custGeom>
            <a:avLst/>
            <a:gdLst/>
            <a:ahLst/>
            <a:cxnLst/>
            <a:rect l="l" t="t" r="r" b="b"/>
            <a:pathLst>
              <a:path w="162761" h="270142">
                <a:moveTo>
                  <a:pt x="162761" y="0"/>
                </a:moveTo>
                <a:lnTo>
                  <a:pt x="0" y="0"/>
                </a:lnTo>
                <a:lnTo>
                  <a:pt x="0" y="270142"/>
                </a:lnTo>
                <a:lnTo>
                  <a:pt x="162761" y="270142"/>
                </a:lnTo>
                <a:lnTo>
                  <a:pt x="1627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044936" y="827007"/>
            <a:ext cx="5764989" cy="9042784"/>
            <a:chOff x="0" y="0"/>
            <a:chExt cx="7686652" cy="120570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86652" cy="12057046"/>
            </a:xfrm>
            <a:custGeom>
              <a:avLst/>
              <a:gdLst/>
              <a:ahLst/>
              <a:cxnLst/>
              <a:rect l="l" t="t" r="r" b="b"/>
              <a:pathLst>
                <a:path w="7686652" h="12057046">
                  <a:moveTo>
                    <a:pt x="0" y="0"/>
                  </a:moveTo>
                  <a:lnTo>
                    <a:pt x="7686652" y="0"/>
                  </a:lnTo>
                  <a:lnTo>
                    <a:pt x="7686652" y="12057046"/>
                  </a:lnTo>
                  <a:lnTo>
                    <a:pt x="0" y="12057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413" b="-141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98174" y="1935086"/>
              <a:ext cx="5090303" cy="8565460"/>
            </a:xfrm>
            <a:custGeom>
              <a:avLst/>
              <a:gdLst/>
              <a:ahLst/>
              <a:cxnLst/>
              <a:rect l="l" t="t" r="r" b="b"/>
              <a:pathLst>
                <a:path w="5090303" h="8565460">
                  <a:moveTo>
                    <a:pt x="0" y="0"/>
                  </a:moveTo>
                  <a:lnTo>
                    <a:pt x="5090303" y="0"/>
                  </a:lnTo>
                  <a:lnTo>
                    <a:pt x="5090303" y="8565460"/>
                  </a:lnTo>
                  <a:lnTo>
                    <a:pt x="0" y="8565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7298" r="-3097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89106">
              <a:off x="1246933" y="8093947"/>
              <a:ext cx="5097467" cy="3326661"/>
            </a:xfrm>
            <a:custGeom>
              <a:avLst/>
              <a:gdLst/>
              <a:ahLst/>
              <a:cxnLst/>
              <a:rect l="l" t="t" r="r" b="b"/>
              <a:pathLst>
                <a:path w="5097467" h="3326661">
                  <a:moveTo>
                    <a:pt x="0" y="0"/>
                  </a:moveTo>
                  <a:lnTo>
                    <a:pt x="5097468" y="0"/>
                  </a:lnTo>
                  <a:lnTo>
                    <a:pt x="5097468" y="3326661"/>
                  </a:lnTo>
                  <a:lnTo>
                    <a:pt x="0" y="3326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516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89106">
              <a:off x="1312008" y="621457"/>
              <a:ext cx="5097467" cy="3326661"/>
            </a:xfrm>
            <a:custGeom>
              <a:avLst/>
              <a:gdLst/>
              <a:ahLst/>
              <a:cxnLst/>
              <a:rect l="l" t="t" r="r" b="b"/>
              <a:pathLst>
                <a:path w="5097467" h="3326661">
                  <a:moveTo>
                    <a:pt x="0" y="0"/>
                  </a:moveTo>
                  <a:lnTo>
                    <a:pt x="5097467" y="0"/>
                  </a:lnTo>
                  <a:lnTo>
                    <a:pt x="5097467" y="3326661"/>
                  </a:lnTo>
                  <a:lnTo>
                    <a:pt x="0" y="3326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516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576974" y="4364372"/>
            <a:ext cx="5574261" cy="20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59"/>
              </a:lnSpc>
              <a:spcBef>
                <a:spcPct val="0"/>
              </a:spcBef>
            </a:pPr>
            <a:r>
              <a:rPr lang="en-US" sz="16399" u="none" spc="327">
                <a:solidFill>
                  <a:srgbClr val="14BFB3"/>
                </a:solidFill>
                <a:latin typeface="League Gothic"/>
              </a:rPr>
              <a:t>PLANNER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1521" y="4364372"/>
            <a:ext cx="3266759" cy="202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759"/>
              </a:lnSpc>
            </a:pPr>
            <a:r>
              <a:rPr lang="en-US" sz="16399" spc="327">
                <a:solidFill>
                  <a:srgbClr val="14BFB3"/>
                </a:solidFill>
                <a:latin typeface="League Gothic"/>
              </a:rPr>
              <a:t>TRIP</a:t>
            </a:r>
          </a:p>
        </p:txBody>
      </p:sp>
      <p:sp>
        <p:nvSpPr>
          <p:cNvPr id="11" name="Freeform 11"/>
          <p:cNvSpPr/>
          <p:nvPr/>
        </p:nvSpPr>
        <p:spPr>
          <a:xfrm rot="-1851387">
            <a:off x="440715" y="6830780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4" y="0"/>
                </a:lnTo>
                <a:lnTo>
                  <a:pt x="3813854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13580" y="1028700"/>
            <a:ext cx="931356" cy="1330508"/>
          </a:xfrm>
          <a:custGeom>
            <a:avLst/>
            <a:gdLst/>
            <a:ahLst/>
            <a:cxnLst/>
            <a:rect l="l" t="t" r="r" b="b"/>
            <a:pathLst>
              <a:path w="931356" h="1330508">
                <a:moveTo>
                  <a:pt x="0" y="0"/>
                </a:moveTo>
                <a:lnTo>
                  <a:pt x="931356" y="0"/>
                </a:lnTo>
                <a:lnTo>
                  <a:pt x="931356" y="1330508"/>
                </a:lnTo>
                <a:lnTo>
                  <a:pt x="0" y="13305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095664">
            <a:off x="9270848" y="3291209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5" y="0"/>
                </a:lnTo>
                <a:lnTo>
                  <a:pt x="3813855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43744">
            <a:off x="283977" y="7903827"/>
            <a:ext cx="1296244" cy="1293003"/>
          </a:xfrm>
          <a:custGeom>
            <a:avLst/>
            <a:gdLst/>
            <a:ahLst/>
            <a:cxnLst/>
            <a:rect l="l" t="t" r="r" b="b"/>
            <a:pathLst>
              <a:path w="1296244" h="1293003">
                <a:moveTo>
                  <a:pt x="0" y="0"/>
                </a:moveTo>
                <a:lnTo>
                  <a:pt x="1296244" y="0"/>
                </a:lnTo>
                <a:lnTo>
                  <a:pt x="1296244" y="1293004"/>
                </a:lnTo>
                <a:lnTo>
                  <a:pt x="0" y="1293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103733">
            <a:off x="11384924" y="3013740"/>
            <a:ext cx="5447292" cy="6328174"/>
            <a:chOff x="0" y="0"/>
            <a:chExt cx="546608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-1170" r="-117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-119779">
            <a:off x="1442593" y="3021992"/>
            <a:ext cx="5451605" cy="6333184"/>
            <a:chOff x="0" y="0"/>
            <a:chExt cx="546608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47650" y="294640"/>
              <a:ext cx="4889500" cy="4693920"/>
            </a:xfrm>
            <a:custGeom>
              <a:avLst/>
              <a:gdLst/>
              <a:ahLst/>
              <a:cxnLst/>
              <a:rect l="l" t="t" r="r" b="b"/>
              <a:pathLst>
                <a:path w="4889500" h="469392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-6475" r="-647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 rot="-1371726">
            <a:off x="223803" y="2252461"/>
            <a:ext cx="1647949" cy="1361092"/>
          </a:xfrm>
          <a:custGeom>
            <a:avLst/>
            <a:gdLst/>
            <a:ahLst/>
            <a:cxnLst/>
            <a:rect l="l" t="t" r="r" b="b"/>
            <a:pathLst>
              <a:path w="1647949" h="1361092">
                <a:moveTo>
                  <a:pt x="0" y="0"/>
                </a:moveTo>
                <a:lnTo>
                  <a:pt x="1647950" y="0"/>
                </a:lnTo>
                <a:lnTo>
                  <a:pt x="1647950" y="1361092"/>
                </a:lnTo>
                <a:lnTo>
                  <a:pt x="0" y="1361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915307">
            <a:off x="6237041" y="8193392"/>
            <a:ext cx="1496583" cy="1492842"/>
          </a:xfrm>
          <a:custGeom>
            <a:avLst/>
            <a:gdLst/>
            <a:ahLst/>
            <a:cxnLst/>
            <a:rect l="l" t="t" r="r" b="b"/>
            <a:pathLst>
              <a:path w="1496583" h="1492842">
                <a:moveTo>
                  <a:pt x="0" y="0"/>
                </a:moveTo>
                <a:lnTo>
                  <a:pt x="1496583" y="0"/>
                </a:lnTo>
                <a:lnTo>
                  <a:pt x="1496583" y="1492841"/>
                </a:lnTo>
                <a:lnTo>
                  <a:pt x="0" y="14928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15983" y="828769"/>
            <a:ext cx="3514911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NOTRE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35643" y="828769"/>
            <a:ext cx="3745586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14BFB3"/>
                </a:solidFill>
                <a:latin typeface="League Gothic"/>
              </a:rPr>
              <a:t>EQUIPE</a:t>
            </a:r>
          </a:p>
        </p:txBody>
      </p:sp>
      <p:sp>
        <p:nvSpPr>
          <p:cNvPr id="17" name="TextBox 17"/>
          <p:cNvSpPr txBox="1"/>
          <p:nvPr/>
        </p:nvSpPr>
        <p:spPr>
          <a:xfrm rot="103733">
            <a:off x="11638692" y="8347794"/>
            <a:ext cx="49407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Paul OUSSOULTZOGLOU</a:t>
            </a:r>
          </a:p>
        </p:txBody>
      </p:sp>
      <p:sp>
        <p:nvSpPr>
          <p:cNvPr id="18" name="TextBox 18"/>
          <p:cNvSpPr txBox="1"/>
          <p:nvPr/>
        </p:nvSpPr>
        <p:spPr>
          <a:xfrm rot="-119779">
            <a:off x="2324822" y="8332379"/>
            <a:ext cx="3396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73064"/>
                </a:solidFill>
                <a:latin typeface="Open Sans Bold"/>
              </a:rPr>
              <a:t>Véronique FARAG</a:t>
            </a:r>
          </a:p>
        </p:txBody>
      </p:sp>
      <p:sp>
        <p:nvSpPr>
          <p:cNvPr id="19" name="Freeform 19"/>
          <p:cNvSpPr/>
          <p:nvPr/>
        </p:nvSpPr>
        <p:spPr>
          <a:xfrm rot="-2064529">
            <a:off x="6627163" y="5326363"/>
            <a:ext cx="5600662" cy="1558002"/>
          </a:xfrm>
          <a:custGeom>
            <a:avLst/>
            <a:gdLst/>
            <a:ahLst/>
            <a:cxnLst/>
            <a:rect l="l" t="t" r="r" b="b"/>
            <a:pathLst>
              <a:path w="5600662" h="1558002">
                <a:moveTo>
                  <a:pt x="0" y="0"/>
                </a:moveTo>
                <a:lnTo>
                  <a:pt x="5600662" y="0"/>
                </a:lnTo>
                <a:lnTo>
                  <a:pt x="5600662" y="1558003"/>
                </a:lnTo>
                <a:lnTo>
                  <a:pt x="0" y="15580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475433">
            <a:off x="8765393" y="5786958"/>
            <a:ext cx="757214" cy="1081734"/>
          </a:xfrm>
          <a:custGeom>
            <a:avLst/>
            <a:gdLst/>
            <a:ahLst/>
            <a:cxnLst/>
            <a:rect l="l" t="t" r="r" b="b"/>
            <a:pathLst>
              <a:path w="757214" h="1081734">
                <a:moveTo>
                  <a:pt x="0" y="0"/>
                </a:moveTo>
                <a:lnTo>
                  <a:pt x="757214" y="0"/>
                </a:lnTo>
                <a:lnTo>
                  <a:pt x="757214" y="1081734"/>
                </a:lnTo>
                <a:lnTo>
                  <a:pt x="0" y="10817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975680">
            <a:off x="10738900" y="2837682"/>
            <a:ext cx="757214" cy="1081734"/>
          </a:xfrm>
          <a:custGeom>
            <a:avLst/>
            <a:gdLst/>
            <a:ahLst/>
            <a:cxnLst/>
            <a:rect l="l" t="t" r="r" b="b"/>
            <a:pathLst>
              <a:path w="757214" h="1081734">
                <a:moveTo>
                  <a:pt x="0" y="0"/>
                </a:moveTo>
                <a:lnTo>
                  <a:pt x="757214" y="0"/>
                </a:lnTo>
                <a:lnTo>
                  <a:pt x="757214" y="1081733"/>
                </a:lnTo>
                <a:lnTo>
                  <a:pt x="0" y="10817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48680" y="4142977"/>
            <a:ext cx="10554009" cy="4358560"/>
            <a:chOff x="0" y="0"/>
            <a:chExt cx="2779657" cy="1147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9657" cy="1147934"/>
            </a:xfrm>
            <a:custGeom>
              <a:avLst/>
              <a:gdLst/>
              <a:ahLst/>
              <a:cxnLst/>
              <a:rect l="l" t="t" r="r" b="b"/>
              <a:pathLst>
                <a:path w="2779657" h="1147934">
                  <a:moveTo>
                    <a:pt x="0" y="0"/>
                  </a:moveTo>
                  <a:lnTo>
                    <a:pt x="2779657" y="0"/>
                  </a:lnTo>
                  <a:lnTo>
                    <a:pt x="2779657" y="1147934"/>
                  </a:lnTo>
                  <a:lnTo>
                    <a:pt x="0" y="11479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18990">
            <a:off x="907821" y="915597"/>
            <a:ext cx="6886192" cy="6568155"/>
            <a:chOff x="0" y="0"/>
            <a:chExt cx="6324600" cy="6032500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41774" t="-15073" r="-22648" b="-1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221820">
            <a:off x="4607288" y="5459756"/>
            <a:ext cx="4083837" cy="3895226"/>
            <a:chOff x="0" y="0"/>
            <a:chExt cx="6324600" cy="6032500"/>
          </a:xfrm>
        </p:grpSpPr>
        <p:sp>
          <p:nvSpPr>
            <p:cNvPr id="10" name="Freeform 10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t="-15659" b="-1565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5005168" y="798413"/>
            <a:ext cx="2254132" cy="2241836"/>
          </a:xfrm>
          <a:custGeom>
            <a:avLst/>
            <a:gdLst/>
            <a:ahLst/>
            <a:cxnLst/>
            <a:rect l="l" t="t" r="r" b="b"/>
            <a:pathLst>
              <a:path w="2254132" h="2241836">
                <a:moveTo>
                  <a:pt x="0" y="0"/>
                </a:moveTo>
                <a:lnTo>
                  <a:pt x="2254132" y="0"/>
                </a:lnTo>
                <a:lnTo>
                  <a:pt x="2254132" y="2241836"/>
                </a:lnTo>
                <a:lnTo>
                  <a:pt x="0" y="2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581834">
            <a:off x="173614" y="8698554"/>
            <a:ext cx="2025355" cy="1307275"/>
          </a:xfrm>
          <a:custGeom>
            <a:avLst/>
            <a:gdLst/>
            <a:ahLst/>
            <a:cxnLst/>
            <a:rect l="l" t="t" r="r" b="b"/>
            <a:pathLst>
              <a:path w="2025355" h="1307275">
                <a:moveTo>
                  <a:pt x="0" y="0"/>
                </a:moveTo>
                <a:lnTo>
                  <a:pt x="2025355" y="0"/>
                </a:lnTo>
                <a:lnTo>
                  <a:pt x="2025355" y="1307275"/>
                </a:lnTo>
                <a:lnTo>
                  <a:pt x="0" y="13072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680811">
            <a:off x="15930808" y="6704459"/>
            <a:ext cx="1807945" cy="2957783"/>
          </a:xfrm>
          <a:custGeom>
            <a:avLst/>
            <a:gdLst/>
            <a:ahLst/>
            <a:cxnLst/>
            <a:rect l="l" t="t" r="r" b="b"/>
            <a:pathLst>
              <a:path w="1807945" h="2957783">
                <a:moveTo>
                  <a:pt x="0" y="0"/>
                </a:moveTo>
                <a:lnTo>
                  <a:pt x="1807945" y="0"/>
                </a:lnTo>
                <a:lnTo>
                  <a:pt x="1807945" y="2957783"/>
                </a:lnTo>
                <a:lnTo>
                  <a:pt x="0" y="29577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546035" y="2253968"/>
            <a:ext cx="3273343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NOTRE</a:t>
            </a:r>
          </a:p>
        </p:txBody>
      </p:sp>
      <p:sp>
        <p:nvSpPr>
          <p:cNvPr id="16" name="Freeform 16"/>
          <p:cNvSpPr/>
          <p:nvPr/>
        </p:nvSpPr>
        <p:spPr>
          <a:xfrm rot="1732267">
            <a:off x="7088561" y="2585217"/>
            <a:ext cx="2154238" cy="2374410"/>
          </a:xfrm>
          <a:custGeom>
            <a:avLst/>
            <a:gdLst/>
            <a:ahLst/>
            <a:cxnLst/>
            <a:rect l="l" t="t" r="r" b="b"/>
            <a:pathLst>
              <a:path w="2154238" h="2374410">
                <a:moveTo>
                  <a:pt x="0" y="0"/>
                </a:moveTo>
                <a:lnTo>
                  <a:pt x="2154238" y="0"/>
                </a:lnTo>
                <a:lnTo>
                  <a:pt x="2154238" y="2374411"/>
                </a:lnTo>
                <a:lnTo>
                  <a:pt x="0" y="2374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819379" y="2253968"/>
            <a:ext cx="2024969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14BFB3"/>
                </a:solidFill>
                <a:latin typeface="League Gothic"/>
              </a:rPr>
              <a:t>APP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75580" y="4550515"/>
            <a:ext cx="7156654" cy="363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Une application qui propose des circuits thématiques selon la destination. 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073064"/>
              </a:solidFill>
              <a:latin typeface="Open Sans"/>
            </a:endParaRP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France -&gt; Circuit gastronomique </a:t>
            </a: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Egypte -&gt; Circuit antiquité égyptienne</a:t>
            </a: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Espagne -&gt; Circuit sur les pas d'Antoni Gaudí </a:t>
            </a:r>
          </a:p>
          <a:p>
            <a:pPr marL="518160" lvl="1" indent="-25908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Grèce -&gt; Circuit à la découverte de la nature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073064"/>
                </a:solidFill>
                <a:latin typeface="Open Sa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58966" y="8093199"/>
            <a:ext cx="4052543" cy="1894415"/>
            <a:chOff x="1719544" y="362691"/>
            <a:chExt cx="5406844" cy="2525887"/>
          </a:xfrm>
        </p:grpSpPr>
        <p:sp>
          <p:nvSpPr>
            <p:cNvPr id="4" name="Freeform 4"/>
            <p:cNvSpPr/>
            <p:nvPr/>
          </p:nvSpPr>
          <p:spPr>
            <a:xfrm rot="20748944">
              <a:off x="1719544" y="1584181"/>
              <a:ext cx="3422543" cy="1304397"/>
            </a:xfrm>
            <a:custGeom>
              <a:avLst/>
              <a:gdLst/>
              <a:ahLst/>
              <a:cxnLst/>
              <a:rect l="l" t="t" r="r" b="b"/>
              <a:pathLst>
                <a:path w="5085140" h="1414593">
                  <a:moveTo>
                    <a:pt x="0" y="0"/>
                  </a:moveTo>
                  <a:lnTo>
                    <a:pt x="5085139" y="0"/>
                  </a:lnTo>
                  <a:lnTo>
                    <a:pt x="5085139" y="1414594"/>
                  </a:lnTo>
                  <a:lnTo>
                    <a:pt x="0" y="1414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" name="Freeform 5"/>
            <p:cNvSpPr/>
            <p:nvPr/>
          </p:nvSpPr>
          <p:spPr>
            <a:xfrm rot="-2348419">
              <a:off x="5348702" y="362691"/>
              <a:ext cx="1777686" cy="1767990"/>
            </a:xfrm>
            <a:custGeom>
              <a:avLst/>
              <a:gdLst/>
              <a:ahLst/>
              <a:cxnLst/>
              <a:rect l="l" t="t" r="r" b="b"/>
              <a:pathLst>
                <a:path w="1777686" h="1767990">
                  <a:moveTo>
                    <a:pt x="0" y="0"/>
                  </a:moveTo>
                  <a:lnTo>
                    <a:pt x="1777686" y="0"/>
                  </a:lnTo>
                  <a:lnTo>
                    <a:pt x="1777686" y="1767989"/>
                  </a:lnTo>
                  <a:lnTo>
                    <a:pt x="0" y="176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652246" y="666270"/>
            <a:ext cx="3657056" cy="2383500"/>
            <a:chOff x="0" y="0"/>
            <a:chExt cx="4876074" cy="3178000"/>
          </a:xfrm>
        </p:grpSpPr>
        <p:sp>
          <p:nvSpPr>
            <p:cNvPr id="7" name="Freeform 7"/>
            <p:cNvSpPr/>
            <p:nvPr/>
          </p:nvSpPr>
          <p:spPr>
            <a:xfrm rot="2158612">
              <a:off x="312887" y="1793045"/>
              <a:ext cx="4563187" cy="1384955"/>
            </a:xfrm>
            <a:custGeom>
              <a:avLst/>
              <a:gdLst/>
              <a:ahLst/>
              <a:cxnLst/>
              <a:rect l="l" t="t" r="r" b="b"/>
              <a:pathLst>
                <a:path w="5085140" h="1414593">
                  <a:moveTo>
                    <a:pt x="0" y="0"/>
                  </a:moveTo>
                  <a:lnTo>
                    <a:pt x="5085139" y="0"/>
                  </a:lnTo>
                  <a:lnTo>
                    <a:pt x="5085139" y="1414593"/>
                  </a:lnTo>
                  <a:lnTo>
                    <a:pt x="0" y="1414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050083" cy="1486844"/>
            </a:xfrm>
            <a:custGeom>
              <a:avLst/>
              <a:gdLst/>
              <a:ahLst/>
              <a:cxnLst/>
              <a:rect l="l" t="t" r="r" b="b"/>
              <a:pathLst>
                <a:path w="1050083" h="1486844">
                  <a:moveTo>
                    <a:pt x="0" y="0"/>
                  </a:moveTo>
                  <a:lnTo>
                    <a:pt x="1050083" y="0"/>
                  </a:lnTo>
                  <a:lnTo>
                    <a:pt x="1050083" y="1486844"/>
                  </a:lnTo>
                  <a:lnTo>
                    <a:pt x="0" y="1486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2117907" y="3504940"/>
            <a:ext cx="2025355" cy="1307275"/>
          </a:xfrm>
          <a:custGeom>
            <a:avLst/>
            <a:gdLst/>
            <a:ahLst/>
            <a:cxnLst/>
            <a:rect l="l" t="t" r="r" b="b"/>
            <a:pathLst>
              <a:path w="2025355" h="1307275">
                <a:moveTo>
                  <a:pt x="0" y="0"/>
                </a:moveTo>
                <a:lnTo>
                  <a:pt x="2025355" y="0"/>
                </a:lnTo>
                <a:lnTo>
                  <a:pt x="2025355" y="1307275"/>
                </a:lnTo>
                <a:lnTo>
                  <a:pt x="0" y="13072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033138">
            <a:off x="7193549" y="3290437"/>
            <a:ext cx="1745805" cy="1736282"/>
          </a:xfrm>
          <a:custGeom>
            <a:avLst/>
            <a:gdLst/>
            <a:ahLst/>
            <a:cxnLst/>
            <a:rect l="l" t="t" r="r" b="b"/>
            <a:pathLst>
              <a:path w="1745805" h="1736282">
                <a:moveTo>
                  <a:pt x="0" y="0"/>
                </a:moveTo>
                <a:lnTo>
                  <a:pt x="1745805" y="0"/>
                </a:lnTo>
                <a:lnTo>
                  <a:pt x="1745805" y="1736282"/>
                </a:lnTo>
                <a:lnTo>
                  <a:pt x="0" y="173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21860" y="3115375"/>
            <a:ext cx="2570312" cy="1558252"/>
          </a:xfrm>
          <a:custGeom>
            <a:avLst/>
            <a:gdLst/>
            <a:ahLst/>
            <a:cxnLst/>
            <a:rect l="l" t="t" r="r" b="b"/>
            <a:pathLst>
              <a:path w="2570312" h="1558252">
                <a:moveTo>
                  <a:pt x="0" y="0"/>
                </a:moveTo>
                <a:lnTo>
                  <a:pt x="2570312" y="0"/>
                </a:lnTo>
                <a:lnTo>
                  <a:pt x="2570312" y="1558252"/>
                </a:lnTo>
                <a:lnTo>
                  <a:pt x="0" y="1558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562471" y="5965025"/>
            <a:ext cx="1602526" cy="1770747"/>
          </a:xfrm>
          <a:custGeom>
            <a:avLst/>
            <a:gdLst/>
            <a:ahLst/>
            <a:cxnLst/>
            <a:rect l="l" t="t" r="r" b="b"/>
            <a:pathLst>
              <a:path w="1602526" h="1770747">
                <a:moveTo>
                  <a:pt x="0" y="0"/>
                </a:moveTo>
                <a:lnTo>
                  <a:pt x="1602526" y="0"/>
                </a:lnTo>
                <a:lnTo>
                  <a:pt x="1602526" y="1770747"/>
                </a:lnTo>
                <a:lnTo>
                  <a:pt x="0" y="17707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10688" y="6148245"/>
            <a:ext cx="2103951" cy="1587527"/>
          </a:xfrm>
          <a:custGeom>
            <a:avLst/>
            <a:gdLst/>
            <a:ahLst/>
            <a:cxnLst/>
            <a:rect l="l" t="t" r="r" b="b"/>
            <a:pathLst>
              <a:path w="2103951" h="1587527">
                <a:moveTo>
                  <a:pt x="0" y="0"/>
                </a:moveTo>
                <a:lnTo>
                  <a:pt x="2103951" y="0"/>
                </a:lnTo>
                <a:lnTo>
                  <a:pt x="2103951" y="1587527"/>
                </a:lnTo>
                <a:lnTo>
                  <a:pt x="0" y="158752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626505" y="5965025"/>
            <a:ext cx="1579342" cy="1754825"/>
          </a:xfrm>
          <a:custGeom>
            <a:avLst/>
            <a:gdLst/>
            <a:ahLst/>
            <a:cxnLst/>
            <a:rect l="l" t="t" r="r" b="b"/>
            <a:pathLst>
              <a:path w="1579342" h="1754825">
                <a:moveTo>
                  <a:pt x="0" y="0"/>
                </a:moveTo>
                <a:lnTo>
                  <a:pt x="1579342" y="0"/>
                </a:lnTo>
                <a:lnTo>
                  <a:pt x="1579342" y="1754825"/>
                </a:lnTo>
                <a:lnTo>
                  <a:pt x="0" y="17548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033506" y="1037745"/>
            <a:ext cx="1988693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073064"/>
                </a:solidFill>
                <a:latin typeface="League Gothic"/>
              </a:rPr>
              <a:t>NOS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2199" y="1037745"/>
            <a:ext cx="4880929" cy="1598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63"/>
              </a:lnSpc>
            </a:pPr>
            <a:r>
              <a:rPr lang="en-US" sz="12959">
                <a:solidFill>
                  <a:srgbClr val="14BFB3"/>
                </a:solidFill>
                <a:latin typeface="League Gothic"/>
              </a:rPr>
              <a:t>SERVICES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3761" y="5198000"/>
            <a:ext cx="1573646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Ticketing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31639" y="8053988"/>
            <a:ext cx="3138454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Hotel Reservation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45035" y="8053988"/>
            <a:ext cx="2542282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Administration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90822" y="5198000"/>
            <a:ext cx="1741656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Transport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11847" y="5198000"/>
            <a:ext cx="1961738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Tour Guide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79578" y="8053988"/>
            <a:ext cx="2542282" cy="3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73064"/>
                </a:solidFill>
                <a:latin typeface="Open Sans Bold"/>
              </a:rPr>
              <a:t>Meals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91122" y="3276812"/>
            <a:ext cx="3732807" cy="37328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48486" y="4877904"/>
            <a:ext cx="3732807" cy="37328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06993" y="3276812"/>
            <a:ext cx="3732807" cy="37328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64357" y="4877904"/>
            <a:ext cx="3732807" cy="37328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86774" y="3379381"/>
            <a:ext cx="3541502" cy="3527668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344139" y="4980473"/>
            <a:ext cx="3541502" cy="352766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402645" y="3379381"/>
            <a:ext cx="3541502" cy="3527668"/>
            <a:chOff x="0" y="0"/>
            <a:chExt cx="6502400" cy="6477000"/>
          </a:xfrm>
        </p:grpSpPr>
        <p:sp>
          <p:nvSpPr>
            <p:cNvPr id="22" name="Freeform 2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5046" r="223" b="-25046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460010" y="4980473"/>
            <a:ext cx="3541502" cy="3527668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32961" r="-32961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716959" y="6581565"/>
            <a:ext cx="2681131" cy="757432"/>
            <a:chOff x="0" y="0"/>
            <a:chExt cx="658332" cy="1859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74324" y="8187480"/>
            <a:ext cx="2681131" cy="757432"/>
            <a:chOff x="0" y="0"/>
            <a:chExt cx="658332" cy="1859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32830" y="6581565"/>
            <a:ext cx="2681131" cy="757432"/>
            <a:chOff x="0" y="0"/>
            <a:chExt cx="658332" cy="18598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890766" y="8187480"/>
            <a:ext cx="2681131" cy="757432"/>
            <a:chOff x="0" y="0"/>
            <a:chExt cx="658332" cy="1859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58332" cy="185982"/>
            </a:xfrm>
            <a:custGeom>
              <a:avLst/>
              <a:gdLst/>
              <a:ahLst/>
              <a:cxnLst/>
              <a:rect l="l" t="t" r="r" b="b"/>
              <a:pathLst>
                <a:path w="658332" h="185982">
                  <a:moveTo>
                    <a:pt x="92991" y="0"/>
                  </a:moveTo>
                  <a:lnTo>
                    <a:pt x="565341" y="0"/>
                  </a:lnTo>
                  <a:cubicBezTo>
                    <a:pt x="590004" y="0"/>
                    <a:pt x="613656" y="9797"/>
                    <a:pt x="631096" y="27236"/>
                  </a:cubicBezTo>
                  <a:cubicBezTo>
                    <a:pt x="648535" y="44676"/>
                    <a:pt x="658332" y="68328"/>
                    <a:pt x="658332" y="92991"/>
                  </a:cubicBezTo>
                  <a:lnTo>
                    <a:pt x="658332" y="92991"/>
                  </a:lnTo>
                  <a:cubicBezTo>
                    <a:pt x="658332" y="144348"/>
                    <a:pt x="616699" y="185982"/>
                    <a:pt x="565341" y="185982"/>
                  </a:cubicBezTo>
                  <a:lnTo>
                    <a:pt x="92991" y="185982"/>
                  </a:lnTo>
                  <a:cubicBezTo>
                    <a:pt x="41633" y="185982"/>
                    <a:pt x="0" y="144348"/>
                    <a:pt x="0" y="92991"/>
                  </a:cubicBezTo>
                  <a:lnTo>
                    <a:pt x="0" y="92991"/>
                  </a:lnTo>
                  <a:cubicBezTo>
                    <a:pt x="0" y="41633"/>
                    <a:pt x="41633" y="0"/>
                    <a:pt x="92991" y="0"/>
                  </a:cubicBezTo>
                  <a:close/>
                </a:path>
              </a:pathLst>
            </a:custGeom>
            <a:solidFill>
              <a:srgbClr val="FF8C32"/>
            </a:solidFill>
            <a:ln>
              <a:noFill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 rot="-1371726">
            <a:off x="1248017" y="1420455"/>
            <a:ext cx="1647949" cy="1361092"/>
          </a:xfrm>
          <a:custGeom>
            <a:avLst/>
            <a:gdLst/>
            <a:ahLst/>
            <a:cxnLst/>
            <a:rect l="l" t="t" r="r" b="b"/>
            <a:pathLst>
              <a:path w="1647949" h="1361092">
                <a:moveTo>
                  <a:pt x="0" y="0"/>
                </a:moveTo>
                <a:lnTo>
                  <a:pt x="1647949" y="0"/>
                </a:lnTo>
                <a:lnTo>
                  <a:pt x="1647949" y="1361093"/>
                </a:lnTo>
                <a:lnTo>
                  <a:pt x="0" y="1361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716039">
            <a:off x="15819345" y="3453224"/>
            <a:ext cx="2025355" cy="1307275"/>
          </a:xfrm>
          <a:custGeom>
            <a:avLst/>
            <a:gdLst/>
            <a:ahLst/>
            <a:cxnLst/>
            <a:rect l="l" t="t" r="r" b="b"/>
            <a:pathLst>
              <a:path w="2025355" h="1307275">
                <a:moveTo>
                  <a:pt x="0" y="0"/>
                </a:moveTo>
                <a:lnTo>
                  <a:pt x="2025355" y="0"/>
                </a:lnTo>
                <a:lnTo>
                  <a:pt x="2025355" y="1307275"/>
                </a:lnTo>
                <a:lnTo>
                  <a:pt x="0" y="13072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038443" y="7494677"/>
            <a:ext cx="2134953" cy="2949849"/>
          </a:xfrm>
          <a:custGeom>
            <a:avLst/>
            <a:gdLst/>
            <a:ahLst/>
            <a:cxnLst/>
            <a:rect l="l" t="t" r="r" b="b"/>
            <a:pathLst>
              <a:path w="2134953" h="2949849">
                <a:moveTo>
                  <a:pt x="0" y="0"/>
                </a:moveTo>
                <a:lnTo>
                  <a:pt x="2134953" y="0"/>
                </a:lnTo>
                <a:lnTo>
                  <a:pt x="2134953" y="2949849"/>
                </a:lnTo>
                <a:lnTo>
                  <a:pt x="0" y="29498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851056">
            <a:off x="-54487" y="9055346"/>
            <a:ext cx="2649086" cy="95039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4" y="0"/>
                </a:lnTo>
                <a:lnTo>
                  <a:pt x="3813854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 rot="6620284">
            <a:off x="2327224" y="7480886"/>
            <a:ext cx="1822420" cy="1812480"/>
          </a:xfrm>
          <a:custGeom>
            <a:avLst/>
            <a:gdLst/>
            <a:ahLst/>
            <a:cxnLst/>
            <a:rect l="l" t="t" r="r" b="b"/>
            <a:pathLst>
              <a:path w="1822420" h="1812480">
                <a:moveTo>
                  <a:pt x="0" y="0"/>
                </a:moveTo>
                <a:lnTo>
                  <a:pt x="1822420" y="0"/>
                </a:lnTo>
                <a:lnTo>
                  <a:pt x="1822420" y="1812480"/>
                </a:lnTo>
                <a:lnTo>
                  <a:pt x="0" y="18124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5276497" y="183741"/>
            <a:ext cx="3113565" cy="2207030"/>
            <a:chOff x="0" y="0"/>
            <a:chExt cx="4151420" cy="2942707"/>
          </a:xfrm>
        </p:grpSpPr>
        <p:sp>
          <p:nvSpPr>
            <p:cNvPr id="45" name="Freeform 45"/>
            <p:cNvSpPr/>
            <p:nvPr/>
          </p:nvSpPr>
          <p:spPr>
            <a:xfrm rot="2158612">
              <a:off x="205208" y="2124676"/>
              <a:ext cx="3946212" cy="818031"/>
            </a:xfrm>
            <a:custGeom>
              <a:avLst/>
              <a:gdLst/>
              <a:ahLst/>
              <a:cxnLst/>
              <a:rect l="l" t="t" r="r" b="b"/>
              <a:pathLst>
                <a:path w="5085140" h="1414593">
                  <a:moveTo>
                    <a:pt x="0" y="0"/>
                  </a:moveTo>
                  <a:lnTo>
                    <a:pt x="5085139" y="0"/>
                  </a:lnTo>
                  <a:lnTo>
                    <a:pt x="5085139" y="1414593"/>
                  </a:lnTo>
                  <a:lnTo>
                    <a:pt x="0" y="1414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1050083" cy="1486844"/>
            </a:xfrm>
            <a:custGeom>
              <a:avLst/>
              <a:gdLst/>
              <a:ahLst/>
              <a:cxnLst/>
              <a:rect l="l" t="t" r="r" b="b"/>
              <a:pathLst>
                <a:path w="1050083" h="1486844">
                  <a:moveTo>
                    <a:pt x="0" y="0"/>
                  </a:moveTo>
                  <a:lnTo>
                    <a:pt x="1050083" y="0"/>
                  </a:lnTo>
                  <a:lnTo>
                    <a:pt x="1050083" y="1486844"/>
                  </a:lnTo>
                  <a:lnTo>
                    <a:pt x="0" y="1486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7" name="TextBox 47"/>
          <p:cNvSpPr txBox="1"/>
          <p:nvPr/>
        </p:nvSpPr>
        <p:spPr>
          <a:xfrm>
            <a:off x="8102421" y="1362075"/>
            <a:ext cx="6698716" cy="14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22"/>
              </a:lnSpc>
            </a:pPr>
            <a:r>
              <a:rPr lang="en-US" sz="12024">
                <a:solidFill>
                  <a:srgbClr val="14BFB3"/>
                </a:solidFill>
                <a:latin typeface="League Gothic"/>
              </a:rPr>
              <a:t>DESTINATIONS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38510" y="1362075"/>
            <a:ext cx="2155615" cy="14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22"/>
              </a:lnSpc>
            </a:pPr>
            <a:r>
              <a:rPr lang="en-US" sz="12024">
                <a:solidFill>
                  <a:srgbClr val="073064"/>
                </a:solidFill>
                <a:latin typeface="League Gothic"/>
              </a:rPr>
              <a:t>NOS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071992" y="6743111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"/>
              </a:rPr>
              <a:t>France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130213" y="8349026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"/>
              </a:rPr>
              <a:t>Egypte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187292" y="6743111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"/>
              </a:rPr>
              <a:t>Espagne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245513" y="8349026"/>
            <a:ext cx="19722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"/>
              </a:rPr>
              <a:t>Grèce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266602">
            <a:off x="11250643" y="6282508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5" y="0"/>
                </a:lnTo>
                <a:lnTo>
                  <a:pt x="3813855" y="1060945"/>
                </a:lnTo>
                <a:lnTo>
                  <a:pt x="0" y="1060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51387">
            <a:off x="2550851" y="8034412"/>
            <a:ext cx="3813855" cy="1060945"/>
          </a:xfrm>
          <a:custGeom>
            <a:avLst/>
            <a:gdLst/>
            <a:ahLst/>
            <a:cxnLst/>
            <a:rect l="l" t="t" r="r" b="b"/>
            <a:pathLst>
              <a:path w="3813855" h="1060945">
                <a:moveTo>
                  <a:pt x="0" y="0"/>
                </a:moveTo>
                <a:lnTo>
                  <a:pt x="3813855" y="0"/>
                </a:lnTo>
                <a:lnTo>
                  <a:pt x="3813855" y="1060946"/>
                </a:lnTo>
                <a:lnTo>
                  <a:pt x="0" y="106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726441" y="6946913"/>
            <a:ext cx="5894367" cy="767110"/>
            <a:chOff x="0" y="0"/>
            <a:chExt cx="1447318" cy="188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7318" cy="188358"/>
            </a:xfrm>
            <a:custGeom>
              <a:avLst/>
              <a:gdLst/>
              <a:ahLst/>
              <a:cxnLst/>
              <a:rect l="l" t="t" r="r" b="b"/>
              <a:pathLst>
                <a:path w="1447318" h="188358">
                  <a:moveTo>
                    <a:pt x="94179" y="0"/>
                  </a:moveTo>
                  <a:lnTo>
                    <a:pt x="1353139" y="0"/>
                  </a:lnTo>
                  <a:cubicBezTo>
                    <a:pt x="1378117" y="0"/>
                    <a:pt x="1402072" y="9922"/>
                    <a:pt x="1419734" y="27584"/>
                  </a:cubicBezTo>
                  <a:cubicBezTo>
                    <a:pt x="1437396" y="45246"/>
                    <a:pt x="1447318" y="69201"/>
                    <a:pt x="1447318" y="94179"/>
                  </a:cubicBezTo>
                  <a:lnTo>
                    <a:pt x="1447318" y="94179"/>
                  </a:lnTo>
                  <a:cubicBezTo>
                    <a:pt x="1447318" y="146193"/>
                    <a:pt x="1405153" y="188358"/>
                    <a:pt x="1353139" y="188358"/>
                  </a:cubicBezTo>
                  <a:lnTo>
                    <a:pt x="94179" y="188358"/>
                  </a:lnTo>
                  <a:cubicBezTo>
                    <a:pt x="69201" y="188358"/>
                    <a:pt x="45246" y="178436"/>
                    <a:pt x="27584" y="160774"/>
                  </a:cubicBezTo>
                  <a:cubicBezTo>
                    <a:pt x="9922" y="143112"/>
                    <a:pt x="0" y="119157"/>
                    <a:pt x="0" y="94179"/>
                  </a:cubicBezTo>
                  <a:lnTo>
                    <a:pt x="0" y="94179"/>
                  </a:lnTo>
                  <a:cubicBezTo>
                    <a:pt x="0" y="69201"/>
                    <a:pt x="9922" y="45246"/>
                    <a:pt x="27584" y="27584"/>
                  </a:cubicBezTo>
                  <a:cubicBezTo>
                    <a:pt x="45246" y="9922"/>
                    <a:pt x="69201" y="0"/>
                    <a:pt x="94179" y="0"/>
                  </a:cubicBezTo>
                  <a:close/>
                </a:path>
              </a:pathLst>
            </a:custGeom>
            <a:solidFill>
              <a:srgbClr val="073064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691357">
            <a:off x="15188686" y="5290494"/>
            <a:ext cx="1296244" cy="1293003"/>
          </a:xfrm>
          <a:custGeom>
            <a:avLst/>
            <a:gdLst/>
            <a:ahLst/>
            <a:cxnLst/>
            <a:rect l="l" t="t" r="r" b="b"/>
            <a:pathLst>
              <a:path w="1296244" h="1293003">
                <a:moveTo>
                  <a:pt x="0" y="0"/>
                </a:moveTo>
                <a:lnTo>
                  <a:pt x="1296244" y="0"/>
                </a:lnTo>
                <a:lnTo>
                  <a:pt x="1296244" y="1293003"/>
                </a:lnTo>
                <a:lnTo>
                  <a:pt x="0" y="129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84818" y="8564885"/>
            <a:ext cx="931356" cy="1330508"/>
          </a:xfrm>
          <a:custGeom>
            <a:avLst/>
            <a:gdLst/>
            <a:ahLst/>
            <a:cxnLst/>
            <a:rect l="l" t="t" r="r" b="b"/>
            <a:pathLst>
              <a:path w="931356" h="1330508">
                <a:moveTo>
                  <a:pt x="0" y="0"/>
                </a:moveTo>
                <a:lnTo>
                  <a:pt x="931356" y="0"/>
                </a:lnTo>
                <a:lnTo>
                  <a:pt x="931356" y="1330508"/>
                </a:lnTo>
                <a:lnTo>
                  <a:pt x="0" y="13305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023401" y="7093356"/>
            <a:ext cx="530158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153">
                <a:solidFill>
                  <a:srgbClr val="FFFFFF"/>
                </a:solidFill>
                <a:latin typeface="Open Sans Bold"/>
              </a:rPr>
              <a:t>www.tripplanner.com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32915" y="4285266"/>
            <a:ext cx="4799977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 dirty="0">
                <a:solidFill>
                  <a:srgbClr val="073064"/>
                </a:solidFill>
                <a:latin typeface="League Gothic"/>
              </a:rPr>
              <a:t>THANK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32892" y="4285266"/>
            <a:ext cx="3105800" cy="23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38"/>
              </a:lnSpc>
            </a:pPr>
            <a:r>
              <a:rPr lang="en-US" sz="19154">
                <a:solidFill>
                  <a:srgbClr val="14BFB3"/>
                </a:solidFill>
                <a:latin typeface="League Gothic"/>
              </a:rPr>
              <a:t>YOU</a:t>
            </a:r>
          </a:p>
        </p:txBody>
      </p:sp>
      <p:sp>
        <p:nvSpPr>
          <p:cNvPr id="13" name="Freeform 13"/>
          <p:cNvSpPr/>
          <p:nvPr/>
        </p:nvSpPr>
        <p:spPr>
          <a:xfrm>
            <a:off x="7757439" y="662034"/>
            <a:ext cx="3040532" cy="2471883"/>
          </a:xfrm>
          <a:custGeom>
            <a:avLst/>
            <a:gdLst/>
            <a:ahLst/>
            <a:cxnLst/>
            <a:rect l="l" t="t" r="r" b="b"/>
            <a:pathLst>
              <a:path w="3040532" h="2471883">
                <a:moveTo>
                  <a:pt x="0" y="0"/>
                </a:moveTo>
                <a:lnTo>
                  <a:pt x="3040531" y="0"/>
                </a:lnTo>
                <a:lnTo>
                  <a:pt x="3040531" y="2471883"/>
                </a:lnTo>
                <a:lnTo>
                  <a:pt x="0" y="24718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71</Words>
  <Application>Microsoft Macintosh PowerPoint</Application>
  <PresentationFormat>Personnalisé</PresentationFormat>
  <Paragraphs>32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League Gothic</vt:lpstr>
      <vt:lpstr>Open Sans Bold</vt:lpstr>
      <vt:lpstr>Calibri</vt:lpstr>
      <vt:lpstr>Open Sans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Professionnelle pour Entreprise Rétrospective Projet Décontracté Bleu et Violet</dc:title>
  <cp:lastModifiedBy>Sylvie Farag</cp:lastModifiedBy>
  <cp:revision>2</cp:revision>
  <dcterms:created xsi:type="dcterms:W3CDTF">2006-08-16T00:00:00Z</dcterms:created>
  <dcterms:modified xsi:type="dcterms:W3CDTF">2023-05-31T23:34:50Z</dcterms:modified>
  <dc:identifier>DAFkhCtJcO4</dc:identifier>
</cp:coreProperties>
</file>